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4" r:id="rId4"/>
    <p:sldId id="278" r:id="rId5"/>
    <p:sldId id="279" r:id="rId6"/>
    <p:sldId id="280" r:id="rId7"/>
    <p:sldId id="282" r:id="rId8"/>
  </p:sldIdLst>
  <p:sldSz cx="9144000" cy="6858000" type="screen4x3"/>
  <p:notesSz cx="7010400" cy="92964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10" autoAdjust="0"/>
  </p:normalViewPr>
  <p:slideViewPr>
    <p:cSldViewPr>
      <p:cViewPr varScale="1">
        <p:scale>
          <a:sx n="102" d="100"/>
          <a:sy n="102" d="100"/>
        </p:scale>
        <p:origin x="2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2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970938" y="183704"/>
            <a:ext cx="2630606" cy="28111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lt-LT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Forma</a:t>
            </a:r>
            <a:endParaRPr lang="lt-L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480864" y="8829967"/>
            <a:ext cx="2556976" cy="21072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lt-LT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Versija 1.0</a:t>
            </a:r>
            <a:endParaRPr lang="lt-L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0A7658-5C9D-47CA-9F33-D3A8C257B65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65308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2E9A4-CD7D-475E-8CF2-E48F04B04CBC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B4F94-61A2-41BF-85D9-9B01C3A742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524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B4F94-61A2-41BF-85D9-9B01C3A7427C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565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2020-03-24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ERASMUS+ </a:t>
            </a:r>
            <a:r>
              <a:rPr lang="en-US" b="1" dirty="0" err="1" smtClean="0"/>
              <a:t>programos</a:t>
            </a:r>
            <a:r>
              <a:rPr lang="en-US" b="1" dirty="0" smtClean="0"/>
              <a:t> </a:t>
            </a:r>
            <a:r>
              <a:rPr lang="en-US" b="1" dirty="0" err="1" smtClean="0"/>
              <a:t>projektas</a:t>
            </a:r>
            <a:r>
              <a:rPr lang="en-US" b="1" dirty="0" smtClean="0"/>
              <a:t> ……………………………. (</a:t>
            </a:r>
            <a:r>
              <a:rPr lang="en-US" b="1" dirty="0" err="1" smtClean="0"/>
              <a:t>pavadinimas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b="1" dirty="0" smtClean="0"/>
              <a:t>………………………………… (</a:t>
            </a:r>
            <a:r>
              <a:rPr lang="en-US" b="1" dirty="0" err="1" smtClean="0"/>
              <a:t>numeris</a:t>
            </a:r>
            <a:r>
              <a:rPr lang="en-US" b="1" dirty="0" smtClean="0"/>
              <a:t>)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872208"/>
          </a:xfrm>
        </p:spPr>
        <p:txBody>
          <a:bodyPr>
            <a:normAutofit/>
          </a:bodyPr>
          <a:lstStyle/>
          <a:p>
            <a:r>
              <a:rPr lang="lt-LT" dirty="0" smtClean="0"/>
              <a:t>..................................... (rengė)</a:t>
            </a:r>
            <a:endParaRPr lang="en-US" dirty="0" smtClean="0"/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57" y="301953"/>
            <a:ext cx="4042554" cy="1152128"/>
          </a:xfrm>
          <a:prstGeom prst="rect">
            <a:avLst/>
          </a:prstGeom>
        </p:spPr>
      </p:pic>
      <p:pic>
        <p:nvPicPr>
          <p:cNvPr id="5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6672"/>
            <a:ext cx="101129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5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PRIIMANČIOS INSTITUCIJOS PAVADINIMAS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lt-LT" dirty="0" smtClean="0"/>
              <a:t>Praktikos laikotarpis</a:t>
            </a:r>
          </a:p>
          <a:p>
            <a:r>
              <a:rPr lang="lt-LT" dirty="0" smtClean="0"/>
              <a:t>Informacija apie priimančią šalį + instituciją</a:t>
            </a: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56401"/>
              </p:ext>
            </p:extLst>
          </p:nvPr>
        </p:nvGraphicFramePr>
        <p:xfrm>
          <a:off x="65314" y="65314"/>
          <a:ext cx="8958943" cy="699390"/>
        </p:xfrm>
        <a:graphic>
          <a:graphicData uri="http://schemas.openxmlformats.org/drawingml/2006/table">
            <a:tbl>
              <a:tblPr/>
              <a:tblGrid>
                <a:gridCol w="895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39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0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r>
              <a:rPr lang="lt-LT" dirty="0"/>
              <a:t>PRIEŠ IŠVYKSTANT Į PRAKTIKĄ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/>
            <a:r>
              <a:rPr lang="lt-LT" dirty="0"/>
              <a:t>Aprašyti kaip ruoštasi prieš išvykstant į praktiką (anglų kalba, kultūrinis pasirengimas, atrankos procesas, </a:t>
            </a:r>
            <a:r>
              <a:rPr lang="lt-LT" dirty="0" smtClean="0"/>
              <a:t>susitikimai </a:t>
            </a:r>
            <a:r>
              <a:rPr lang="lt-LT" dirty="0"/>
              <a:t>su projektų vadovais, kt.)</a:t>
            </a: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42329"/>
              </p:ext>
            </p:extLst>
          </p:nvPr>
        </p:nvGraphicFramePr>
        <p:xfrm>
          <a:off x="65314" y="65314"/>
          <a:ext cx="8958943" cy="699390"/>
        </p:xfrm>
        <a:graphic>
          <a:graphicData uri="http://schemas.openxmlformats.org/drawingml/2006/table">
            <a:tbl>
              <a:tblPr/>
              <a:tblGrid>
                <a:gridCol w="895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39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79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r>
              <a:rPr lang="lt-LT" dirty="0"/>
              <a:t>PRAKTIKA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/>
          </a:bodyPr>
          <a:lstStyle/>
          <a:p>
            <a:r>
              <a:rPr lang="lt-LT" dirty="0"/>
              <a:t>Kasdieninės veiklos aprašymas (su </a:t>
            </a:r>
            <a:r>
              <a:rPr lang="lt-LT" dirty="0" smtClean="0"/>
              <a:t>nuotraukomis)</a:t>
            </a:r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r>
              <a:rPr lang="lt-LT" i="1" dirty="0"/>
              <a:t>Tęsti kitose skaidrėse (kiek reikalinga)</a:t>
            </a:r>
          </a:p>
          <a:p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40671"/>
              </p:ext>
            </p:extLst>
          </p:nvPr>
        </p:nvGraphicFramePr>
        <p:xfrm>
          <a:off x="65314" y="65314"/>
          <a:ext cx="8958943" cy="699390"/>
        </p:xfrm>
        <a:graphic>
          <a:graphicData uri="http://schemas.openxmlformats.org/drawingml/2006/table">
            <a:tbl>
              <a:tblPr/>
              <a:tblGrid>
                <a:gridCol w="895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39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69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r>
              <a:rPr lang="lt-LT" dirty="0"/>
              <a:t>PO PRAKTIKOS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lt-LT" dirty="0"/>
              <a:t>Aprašyti kokius jaučiate pokyčius (ką išmokote, sužinojote, patobulinote, ką pamatėte, kokią patirtį perėmėte, kokią jaučiate naudą ir kt.)</a:t>
            </a:r>
          </a:p>
          <a:p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9125"/>
              </p:ext>
            </p:extLst>
          </p:nvPr>
        </p:nvGraphicFramePr>
        <p:xfrm>
          <a:off x="65314" y="65314"/>
          <a:ext cx="8958943" cy="699390"/>
        </p:xfrm>
        <a:graphic>
          <a:graphicData uri="http://schemas.openxmlformats.org/drawingml/2006/table">
            <a:tbl>
              <a:tblPr/>
              <a:tblGrid>
                <a:gridCol w="895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39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91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lt-LT" dirty="0"/>
              <a:t>Patarimai kitiems </a:t>
            </a:r>
            <a:r>
              <a:rPr lang="lt-LT" dirty="0" err="1"/>
              <a:t>Erasmus</a:t>
            </a:r>
            <a:r>
              <a:rPr lang="lt-LT" dirty="0"/>
              <a:t>+ programos dalyviams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lt-LT" dirty="0"/>
              <a:t> </a:t>
            </a:r>
          </a:p>
          <a:p>
            <a:r>
              <a:rPr lang="lt-LT" dirty="0"/>
              <a:t> </a:t>
            </a:r>
          </a:p>
          <a:p>
            <a:r>
              <a:rPr lang="lt-LT" dirty="0"/>
              <a:t> </a:t>
            </a:r>
          </a:p>
          <a:p>
            <a:r>
              <a:rPr lang="lt-LT" dirty="0"/>
              <a:t> </a:t>
            </a:r>
          </a:p>
          <a:p>
            <a:r>
              <a:rPr lang="lt-LT" dirty="0"/>
              <a:t> </a:t>
            </a:r>
          </a:p>
          <a:p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314161"/>
              </p:ext>
            </p:extLst>
          </p:nvPr>
        </p:nvGraphicFramePr>
        <p:xfrm>
          <a:off x="65314" y="65314"/>
          <a:ext cx="8958943" cy="699390"/>
        </p:xfrm>
        <a:graphic>
          <a:graphicData uri="http://schemas.openxmlformats.org/drawingml/2006/table">
            <a:tbl>
              <a:tblPr/>
              <a:tblGrid>
                <a:gridCol w="895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39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762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61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rgbClr val="FF0000"/>
                </a:solidFill>
              </a:rPr>
              <a:t>PASTABA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*Visą ataskaitą papildyti nuotraukomis. Įkelti efektus, muziką pagal savo nuožiūrą (šią skaidrę ištrinti).</a:t>
            </a:r>
            <a:endParaRPr lang="lt-LT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124</Words>
  <Application>Microsoft Office PowerPoint</Application>
  <PresentationFormat>Demonstracija ekrane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tema</vt:lpstr>
      <vt:lpstr>ERASMUS+ programos projektas ……………………………. (pavadinimas) ………………………………… (numeris)</vt:lpstr>
      <vt:lpstr>PRIIMANČIOS INSTITUCIJOS PAVADINIMAS</vt:lpstr>
      <vt:lpstr>PRIEŠ IŠVYKSTANT Į PRAKTIKĄ</vt:lpstr>
      <vt:lpstr>PRAKTIKA</vt:lpstr>
      <vt:lpstr>PO PRAKTIKOS</vt:lpstr>
      <vt:lpstr>Patarimai kitiems Erasmus+ programos dalyviams</vt:lpstr>
      <vt:lpstr>PASTABA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programos projektas „Šokolado ir marcipano panaudojimas konditerijoje“  Nr. 2015-1-LT01-KA102-013244</dc:title>
  <dc:creator>Vartotojas</dc:creator>
  <cp:lastModifiedBy>Namu</cp:lastModifiedBy>
  <cp:revision>10</cp:revision>
  <cp:lastPrinted>2016-02-26T11:43:13Z</cp:lastPrinted>
  <dcterms:created xsi:type="dcterms:W3CDTF">2015-12-21T15:30:25Z</dcterms:created>
  <dcterms:modified xsi:type="dcterms:W3CDTF">2020-03-24T19:43:41Z</dcterms:modified>
</cp:coreProperties>
</file>